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9" r:id="rId3"/>
    <p:sldId id="257" r:id="rId4"/>
    <p:sldId id="261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70" r:id="rId13"/>
    <p:sldId id="276" r:id="rId14"/>
    <p:sldId id="271" r:id="rId15"/>
    <p:sldId id="272" r:id="rId16"/>
    <p:sldId id="262" r:id="rId17"/>
    <p:sldId id="273" r:id="rId18"/>
    <p:sldId id="290" r:id="rId19"/>
    <p:sldId id="291" r:id="rId20"/>
    <p:sldId id="292" r:id="rId21"/>
    <p:sldId id="293" r:id="rId22"/>
    <p:sldId id="294" r:id="rId23"/>
    <p:sldId id="275" r:id="rId24"/>
    <p:sldId id="274" r:id="rId25"/>
    <p:sldId id="267" r:id="rId26"/>
    <p:sldId id="278" r:id="rId27"/>
    <p:sldId id="258" r:id="rId28"/>
    <p:sldId id="277" r:id="rId29"/>
    <p:sldId id="279" r:id="rId30"/>
    <p:sldId id="280" r:id="rId31"/>
    <p:sldId id="281" r:id="rId32"/>
    <p:sldId id="282" r:id="rId33"/>
    <p:sldId id="283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6A35AF6-C787-4530-852B-A89A8DC65DF3}" type="datetimeFigureOut">
              <a:rPr lang="en-US" smtClean="0"/>
              <a:pPr/>
              <a:t>11/16/2017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3FE024-AEE2-4C98-9CC2-D7E1737DD2D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jpe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193196"/>
            <a:ext cx="6400800" cy="1080120"/>
          </a:xfrm>
        </p:spPr>
        <p:txBody>
          <a:bodyPr>
            <a:normAutofit/>
          </a:bodyPr>
          <a:lstStyle/>
          <a:p>
            <a:pPr algn="ctr"/>
            <a:r>
              <a:rPr lang="tr-TR" sz="1600" b="1" dirty="0"/>
              <a:t>Barış DİNÇ</a:t>
            </a:r>
          </a:p>
          <a:p>
            <a:pPr algn="ctr"/>
            <a:r>
              <a:rPr lang="tr-TR" sz="1600" dirty="0"/>
              <a:t>Başkan Yardımcısı (Teknik)</a:t>
            </a:r>
          </a:p>
          <a:p>
            <a:pPr algn="ctr"/>
            <a:r>
              <a:rPr lang="tr-TR" sz="1600" dirty="0"/>
              <a:t>Kasım 2017</a:t>
            </a:r>
            <a:endParaRPr lang="en-US" sz="1600" dirty="0"/>
          </a:p>
        </p:txBody>
      </p:sp>
      <p:pic>
        <p:nvPicPr>
          <p:cNvPr id="5" name="Picture 4" descr="uuuuu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1477888"/>
            <a:ext cx="2743200" cy="27432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AEC33F8-6572-4650-8E6A-8E8DEC2AE0F0}"/>
              </a:ext>
            </a:extLst>
          </p:cNvPr>
          <p:cNvSpPr txBox="1">
            <a:spLocks/>
          </p:cNvSpPr>
          <p:nvPr/>
        </p:nvSpPr>
        <p:spPr>
          <a:xfrm>
            <a:off x="1403648" y="4221088"/>
            <a:ext cx="6400800" cy="936104"/>
          </a:xfrm>
          <a:prstGeom prst="rect">
            <a:avLst/>
          </a:prstGeom>
          <a:solidFill>
            <a:schemeClr val="bg2">
              <a:lumMod val="60000"/>
              <a:lumOff val="40000"/>
              <a:alpha val="51000"/>
            </a:schemeClr>
          </a:solidFill>
        </p:spPr>
        <p:txBody>
          <a:bodyPr vert="horz" lIns="0" rIns="18288">
            <a:normAutofit lnSpcReduction="10000"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Amat</a:t>
            </a:r>
            <a:r>
              <a:rPr lang="tr-TR" b="1" dirty="0">
                <a:solidFill>
                  <a:schemeClr val="bg1"/>
                </a:solidFill>
              </a:rPr>
              <a:t>ör Uydu Teknolojileri Derneği</a:t>
            </a:r>
          </a:p>
          <a:p>
            <a:r>
              <a:rPr lang="tr-TR" b="1" dirty="0">
                <a:solidFill>
                  <a:schemeClr val="bg1"/>
                </a:solidFill>
              </a:rPr>
              <a:t>2010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tamsat\resim\new\9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208912" cy="4889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tamsat\resim\new\9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8656563" cy="52648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tamsat\resim\new\9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24744"/>
            <a:ext cx="8618463" cy="5210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tamsat\karto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284984"/>
            <a:ext cx="1996132" cy="1517551"/>
          </a:xfrm>
          <a:prstGeom prst="rect">
            <a:avLst/>
          </a:prstGeom>
          <a:noFill/>
        </p:spPr>
      </p:pic>
      <p:pic>
        <p:nvPicPr>
          <p:cNvPr id="11268" name="Picture 4" descr="C:\tamsat\karto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284984"/>
            <a:ext cx="2957723" cy="2369815"/>
          </a:xfrm>
          <a:prstGeom prst="rect">
            <a:avLst/>
          </a:prstGeom>
          <a:noFill/>
        </p:spPr>
      </p:pic>
      <p:pic>
        <p:nvPicPr>
          <p:cNvPr id="11269" name="Picture 5" descr="C:\tamsat\karton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4509120"/>
            <a:ext cx="3312368" cy="2131319"/>
          </a:xfrm>
          <a:prstGeom prst="rect">
            <a:avLst/>
          </a:prstGeom>
          <a:noFill/>
        </p:spPr>
      </p:pic>
      <p:pic>
        <p:nvPicPr>
          <p:cNvPr id="11270" name="Picture 6" descr="C:\tamsat\karton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1052736"/>
            <a:ext cx="1736322" cy="2315096"/>
          </a:xfrm>
          <a:prstGeom prst="rect">
            <a:avLst/>
          </a:prstGeom>
          <a:noFill/>
        </p:spPr>
      </p:pic>
      <p:pic>
        <p:nvPicPr>
          <p:cNvPr id="11271" name="Picture 7" descr="C:\tamsat\karton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188640"/>
            <a:ext cx="1602284" cy="1201713"/>
          </a:xfrm>
          <a:prstGeom prst="rect">
            <a:avLst/>
          </a:prstGeom>
          <a:noFill/>
        </p:spPr>
      </p:pic>
      <p:pic>
        <p:nvPicPr>
          <p:cNvPr id="11272" name="Picture 8" descr="C:\tamsat\karton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188640"/>
            <a:ext cx="4648200" cy="3219450"/>
          </a:xfrm>
          <a:prstGeom prst="rect">
            <a:avLst/>
          </a:prstGeom>
          <a:noFill/>
        </p:spPr>
      </p:pic>
      <p:pic>
        <p:nvPicPr>
          <p:cNvPr id="11273" name="Picture 9" descr="C:\tamsat\karton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08104" y="4293096"/>
            <a:ext cx="3528740" cy="2414981"/>
          </a:xfrm>
          <a:prstGeom prst="rect">
            <a:avLst/>
          </a:prstGeom>
          <a:noFill/>
        </p:spPr>
      </p:pic>
      <p:pic>
        <p:nvPicPr>
          <p:cNvPr id="11266" name="Picture 2" descr="C:\tamsat\karton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1772816"/>
            <a:ext cx="2402840" cy="1595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tamsat\resim\new\9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542015" cy="51701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tamsat\resim\new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779593" cy="3392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tamsat\resim\new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492896"/>
            <a:ext cx="7420199" cy="2836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in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31840" y="1772816"/>
            <a:ext cx="2082431" cy="2177480"/>
          </a:xfrm>
          <a:prstGeom prst="rect">
            <a:avLst/>
          </a:prstGeom>
        </p:spPr>
      </p:pic>
      <p:pic>
        <p:nvPicPr>
          <p:cNvPr id="3" name="Picture 2" descr="basin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7888" y="4437112"/>
            <a:ext cx="2126200" cy="2105615"/>
          </a:xfrm>
          <a:prstGeom prst="rect">
            <a:avLst/>
          </a:prstGeom>
        </p:spPr>
      </p:pic>
      <p:pic>
        <p:nvPicPr>
          <p:cNvPr id="6" name="Picture 5" descr="basin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340768"/>
            <a:ext cx="2420941" cy="2751753"/>
          </a:xfrm>
          <a:prstGeom prst="rect">
            <a:avLst/>
          </a:prstGeom>
        </p:spPr>
      </p:pic>
      <p:pic>
        <p:nvPicPr>
          <p:cNvPr id="7" name="Picture 6" descr="basin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4008" y="3701016"/>
            <a:ext cx="3421192" cy="2411940"/>
          </a:xfrm>
          <a:prstGeom prst="rect">
            <a:avLst/>
          </a:prstGeom>
        </p:spPr>
      </p:pic>
      <p:pic>
        <p:nvPicPr>
          <p:cNvPr id="8" name="Picture 7" descr="basin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95936" y="3212112"/>
            <a:ext cx="4219264" cy="3192576"/>
          </a:xfrm>
          <a:prstGeom prst="rect">
            <a:avLst/>
          </a:prstGeom>
        </p:spPr>
      </p:pic>
      <p:pic>
        <p:nvPicPr>
          <p:cNvPr id="9" name="Picture 8" descr="basin6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4128" y="4552362"/>
            <a:ext cx="2641072" cy="1897170"/>
          </a:xfrm>
          <a:prstGeom prst="rect">
            <a:avLst/>
          </a:prstGeom>
        </p:spPr>
      </p:pic>
      <p:pic>
        <p:nvPicPr>
          <p:cNvPr id="11" name="Picture 10" descr="basin8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7544" y="3645024"/>
            <a:ext cx="3208076" cy="2973072"/>
          </a:xfrm>
          <a:prstGeom prst="rect">
            <a:avLst/>
          </a:prstGeom>
        </p:spPr>
      </p:pic>
      <p:pic>
        <p:nvPicPr>
          <p:cNvPr id="12" name="Picture 11" descr="basin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0192" y="620688"/>
            <a:ext cx="2710096" cy="2675953"/>
          </a:xfrm>
          <a:prstGeom prst="rect">
            <a:avLst/>
          </a:prstGeom>
        </p:spPr>
      </p:pic>
      <p:pic>
        <p:nvPicPr>
          <p:cNvPr id="13" name="Picture 12" descr="basin10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48264" y="4437112"/>
            <a:ext cx="1932275" cy="1495740"/>
          </a:xfrm>
          <a:prstGeom prst="rect">
            <a:avLst/>
          </a:prstGeom>
        </p:spPr>
      </p:pic>
      <p:pic>
        <p:nvPicPr>
          <p:cNvPr id="14" name="Picture 13" descr="basin1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5656" y="2564904"/>
            <a:ext cx="3995936" cy="1800800"/>
          </a:xfrm>
          <a:prstGeom prst="rect">
            <a:avLst/>
          </a:prstGeom>
        </p:spPr>
      </p:pic>
      <p:pic>
        <p:nvPicPr>
          <p:cNvPr id="15" name="Picture 14" descr="basin12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83968" y="3212976"/>
            <a:ext cx="1736708" cy="1344096"/>
          </a:xfrm>
          <a:prstGeom prst="rect">
            <a:avLst/>
          </a:prstGeom>
        </p:spPr>
      </p:pic>
      <p:pic>
        <p:nvPicPr>
          <p:cNvPr id="16" name="Picture 15" descr="basin13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44208" y="1484784"/>
            <a:ext cx="2376264" cy="1793457"/>
          </a:xfrm>
          <a:prstGeom prst="rect">
            <a:avLst/>
          </a:prstGeom>
        </p:spPr>
      </p:pic>
      <p:pic>
        <p:nvPicPr>
          <p:cNvPr id="17" name="Picture 16" descr="basin14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520" y="1556792"/>
            <a:ext cx="2591530" cy="1480874"/>
          </a:xfrm>
          <a:prstGeom prst="rect">
            <a:avLst/>
          </a:prstGeom>
        </p:spPr>
      </p:pic>
      <p:pic>
        <p:nvPicPr>
          <p:cNvPr id="18" name="Picture 17" descr="basin15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39552" y="2708920"/>
            <a:ext cx="1998553" cy="1703094"/>
          </a:xfrm>
          <a:prstGeom prst="rect">
            <a:avLst/>
          </a:prstGeom>
        </p:spPr>
      </p:pic>
      <p:pic>
        <p:nvPicPr>
          <p:cNvPr id="19" name="Picture 18" descr="basin16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23728" y="1556792"/>
            <a:ext cx="2019430" cy="1366706"/>
          </a:xfrm>
          <a:prstGeom prst="rect">
            <a:avLst/>
          </a:prstGeom>
        </p:spPr>
      </p:pic>
      <p:pic>
        <p:nvPicPr>
          <p:cNvPr id="5" name="Picture 4" descr="basin2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3608" y="4005064"/>
            <a:ext cx="1652526" cy="1778034"/>
          </a:xfrm>
          <a:prstGeom prst="rect">
            <a:avLst/>
          </a:prstGeom>
        </p:spPr>
      </p:pic>
      <p:pic>
        <p:nvPicPr>
          <p:cNvPr id="10" name="Picture 9" descr="basin7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76256" y="3068960"/>
            <a:ext cx="1858130" cy="1626838"/>
          </a:xfrm>
          <a:prstGeom prst="rect">
            <a:avLst/>
          </a:prstGeom>
        </p:spPr>
      </p:pic>
      <p:pic>
        <p:nvPicPr>
          <p:cNvPr id="4" name="Picture 3" descr="basin1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428337" y="1700808"/>
            <a:ext cx="1807959" cy="18693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908720"/>
            <a:ext cx="215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BASINDA TAMSAT</a:t>
            </a: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735F4BC7-A252-46F7-8606-C8239C2C12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0413" y="3050378"/>
            <a:ext cx="2396031" cy="726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tamsat.org.tr/tr/wp-content/uploads/2017/05/nasa-space-apps-challenge-15-488x366.png">
            <a:extLst>
              <a:ext uri="{FF2B5EF4-FFF2-40B4-BE49-F238E27FC236}">
                <a16:creationId xmlns:a16="http://schemas.microsoft.com/office/drawing/2014/main" id="{8682799F-C718-44F7-B05A-C94287350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" y="3390963"/>
            <a:ext cx="464820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tamsat.org.tr/tr/wp-content/uploads/2017/05/nasa-space-apps-challenge-13-488x366.png">
            <a:extLst>
              <a:ext uri="{FF2B5EF4-FFF2-40B4-BE49-F238E27FC236}">
                <a16:creationId xmlns:a16="http://schemas.microsoft.com/office/drawing/2014/main" id="{8614040F-290C-402D-8941-89C7F29B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-35524"/>
            <a:ext cx="3763788" cy="282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tamsat.org.tr/tr/wp-content/uploads/2017/05/nasa-space-apps-challenge-06-488x288.png">
            <a:extLst>
              <a:ext uri="{FF2B5EF4-FFF2-40B4-BE49-F238E27FC236}">
                <a16:creationId xmlns:a16="http://schemas.microsoft.com/office/drawing/2014/main" id="{6CE9CC86-7181-4C04-87A1-0C3D1BDD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577984"/>
            <a:ext cx="4648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amsat.org.tr/tr/wp-content/uploads/2017/05/nasa-space-apps-challenge-05-488x302.png">
            <a:extLst>
              <a:ext uri="{FF2B5EF4-FFF2-40B4-BE49-F238E27FC236}">
                <a16:creationId xmlns:a16="http://schemas.microsoft.com/office/drawing/2014/main" id="{375FAA47-9208-4F35-9D89-3D67FCD5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1582829"/>
            <a:ext cx="46482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amsat.org.tr/tr/wp-content/uploads/2017/05/nasa-space-apps-challenge-07-488x445.png">
            <a:extLst>
              <a:ext uri="{FF2B5EF4-FFF2-40B4-BE49-F238E27FC236}">
                <a16:creationId xmlns:a16="http://schemas.microsoft.com/office/drawing/2014/main" id="{69CA501F-3F98-407A-A3A0-5711D54D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03" y="0"/>
            <a:ext cx="2324101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tamsat.org.tr/tr/wp-content/uploads/2017/05/nasa-space-apps-challenge-08-488x323.png">
            <a:extLst>
              <a:ext uri="{FF2B5EF4-FFF2-40B4-BE49-F238E27FC236}">
                <a16:creationId xmlns:a16="http://schemas.microsoft.com/office/drawing/2014/main" id="{B708DCAC-51CD-47B9-8F32-347910DEF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6" y="-12717"/>
            <a:ext cx="2926139" cy="193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tamsat.org.tr/tr/wp-content/uploads/2017/05/nasa-space-app-challenge-2017-2-488x313.png">
            <a:extLst>
              <a:ext uri="{FF2B5EF4-FFF2-40B4-BE49-F238E27FC236}">
                <a16:creationId xmlns:a16="http://schemas.microsoft.com/office/drawing/2014/main" id="{B3527A78-49DD-470E-9243-3F5ED03DA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926" y="4130670"/>
            <a:ext cx="4248472" cy="272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tamsat.org.tr/tr/wp-content/uploads/2017/05/r_2789_20170327221056-488x278.png">
            <a:extLst>
              <a:ext uri="{FF2B5EF4-FFF2-40B4-BE49-F238E27FC236}">
                <a16:creationId xmlns:a16="http://schemas.microsoft.com/office/drawing/2014/main" id="{605698F6-8E19-48BF-92E0-7D817DFF7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72" y="4317995"/>
            <a:ext cx="2555776" cy="145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5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DAC176D-9FDD-4AB5-BB20-04D477D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51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3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0D794DAB-D1D4-4F4C-AACB-C781FA16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44672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41A1579-4C9D-4AA7-B663-F5C32135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843" y="-32657"/>
            <a:ext cx="3857143" cy="96190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2ED7044-12F7-47EA-98C3-3DAC8E53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149080"/>
            <a:ext cx="2752381" cy="10857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D04EE9B-5793-4A16-94D5-3438E7BE3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271" y="1274743"/>
            <a:ext cx="2314286" cy="14666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83CD98F5-273D-431B-AE3B-8EB466064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4691937"/>
            <a:ext cx="2447619" cy="102857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9ADEB58-E4B4-4199-9D83-36F650D1C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0" y="5722755"/>
            <a:ext cx="4686300" cy="102857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2767C8E-77FE-4B29-B6C1-EAC17504AA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064" y="3086906"/>
            <a:ext cx="4231432" cy="37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6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32" y="1124744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EB2B0A7-500F-4C3F-BF00-AC709097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04670"/>
            <a:ext cx="5397865" cy="52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3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DD0CE843-68A0-4495-973A-EDE86AFD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4898671"/>
            <a:ext cx="3438525" cy="1714500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563C4615-A84F-4E51-A09E-B8E7FF628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27982"/>
            <a:ext cx="8229600" cy="348648"/>
          </a:xfrm>
        </p:spPr>
        <p:txBody>
          <a:bodyPr>
            <a:noAutofit/>
          </a:bodyPr>
          <a:lstStyle/>
          <a:p>
            <a:r>
              <a:rPr lang="tr-TR" sz="3200" dirty="0"/>
              <a:t>Küp Uydu Nedir ?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4F5796B-80DE-4B4B-8026-139EFE5D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30393"/>
            <a:ext cx="7362825" cy="26098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6F7483C-30C2-4E5B-A6B4-E74502E6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222271"/>
            <a:ext cx="3124200" cy="1676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8D767253-9D80-4F9B-AED2-EFBDE889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65" y="4898671"/>
            <a:ext cx="3143250" cy="1933575"/>
          </a:xfrm>
          <a:prstGeom prst="rect">
            <a:avLst/>
          </a:prstGeom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625C8B03-D11C-48EF-90E8-38FF1A8C44C9}"/>
              </a:ext>
            </a:extLst>
          </p:cNvPr>
          <p:cNvSpPr/>
          <p:nvPr/>
        </p:nvSpPr>
        <p:spPr>
          <a:xfrm>
            <a:off x="4342378" y="53808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99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3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4704"/>
            <a:ext cx="49492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TAMSAT IHU</a:t>
            </a:r>
            <a:endParaRPr lang="tr-TR" sz="2800" b="1" dirty="0"/>
          </a:p>
          <a:p>
            <a:r>
              <a:rPr lang="tr-TR" sz="2800" b="1" dirty="0" err="1"/>
              <a:t>Internal</a:t>
            </a:r>
            <a:r>
              <a:rPr lang="tr-TR" sz="2800" b="1" dirty="0"/>
              <a:t> </a:t>
            </a:r>
            <a:r>
              <a:rPr lang="tr-TR" sz="2800" b="1" dirty="0" err="1"/>
              <a:t>Housekeeping</a:t>
            </a:r>
            <a:r>
              <a:rPr lang="tr-TR" sz="2800" b="1" dirty="0"/>
              <a:t> </a:t>
            </a:r>
            <a:r>
              <a:rPr lang="tr-TR" sz="2800" b="1" dirty="0" err="1"/>
              <a:t>Unit</a:t>
            </a:r>
            <a:endParaRPr lang="en-US" sz="2800" b="1" dirty="0"/>
          </a:p>
        </p:txBody>
      </p:sp>
      <p:pic>
        <p:nvPicPr>
          <p:cNvPr id="10242" name="Picture 2" descr="C:\tamsat\tamsat_ih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7934819" cy="30243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tamsat\turksat3usat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908720"/>
            <a:ext cx="4648200" cy="3228975"/>
          </a:xfrm>
          <a:prstGeom prst="rect">
            <a:avLst/>
          </a:prstGeom>
          <a:noFill/>
        </p:spPr>
      </p:pic>
      <p:pic>
        <p:nvPicPr>
          <p:cNvPr id="9219" name="Picture 3" descr="C:\tamsat\turksat3usat_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4365104"/>
            <a:ext cx="3456384" cy="2301895"/>
          </a:xfrm>
          <a:prstGeom prst="rect">
            <a:avLst/>
          </a:prstGeom>
          <a:noFill/>
        </p:spPr>
      </p:pic>
      <p:pic>
        <p:nvPicPr>
          <p:cNvPr id="9220" name="Picture 4" descr="C:\tamsat\turksat3usat_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08920"/>
            <a:ext cx="3456384" cy="2301895"/>
          </a:xfrm>
          <a:prstGeom prst="rect">
            <a:avLst/>
          </a:prstGeom>
          <a:noFill/>
        </p:spPr>
      </p:pic>
      <p:pic>
        <p:nvPicPr>
          <p:cNvPr id="9221" name="Picture 5" descr="C:\tamsat\turksat3usat_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2240" y="5085184"/>
            <a:ext cx="2232248" cy="1578126"/>
          </a:xfrm>
          <a:prstGeom prst="rect">
            <a:avLst/>
          </a:prstGeom>
          <a:noFill/>
        </p:spPr>
      </p:pic>
      <p:pic>
        <p:nvPicPr>
          <p:cNvPr id="9222" name="Picture 6" descr="C:\tamsat\turksat3usat_1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504" y="980728"/>
            <a:ext cx="2448272" cy="1635526"/>
          </a:xfrm>
          <a:prstGeom prst="rect">
            <a:avLst/>
          </a:prstGeom>
          <a:noFill/>
        </p:spPr>
      </p:pic>
      <p:pic>
        <p:nvPicPr>
          <p:cNvPr id="9223" name="Picture 7" descr="C:\tamsat\turksat3usat_1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5157192"/>
            <a:ext cx="2304256" cy="153459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9512" y="404664"/>
            <a:ext cx="29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TURKSAT 3USAT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68960"/>
            <a:ext cx="565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TAMSAT CUBESAT MODEM/TELEMETRY/BEACON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 descr="C:\tamsat\tamsat_samsun_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3831745" cy="2952328"/>
          </a:xfrm>
          <a:prstGeom prst="rect">
            <a:avLst/>
          </a:prstGeom>
          <a:noFill/>
        </p:spPr>
      </p:pic>
      <p:pic>
        <p:nvPicPr>
          <p:cNvPr id="3" name="Picture 24" descr="C:\tamsat\tb1n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3212976"/>
            <a:ext cx="4648200" cy="3086100"/>
          </a:xfrm>
          <a:prstGeom prst="rect">
            <a:avLst/>
          </a:prstGeom>
          <a:noFill/>
        </p:spPr>
      </p:pic>
      <p:pic>
        <p:nvPicPr>
          <p:cNvPr id="4" name="Picture 25" descr="C:\tamsat\tb2njl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260648"/>
            <a:ext cx="4648200" cy="340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</a:t>
            </a:r>
            <a:r>
              <a:rPr lang="en-US" dirty="0" err="1"/>
              <a:t>zleme</a:t>
            </a:r>
            <a:r>
              <a:rPr lang="en-US" dirty="0"/>
              <a:t> A</a:t>
            </a:r>
            <a:r>
              <a:rPr lang="tr-TR" dirty="0"/>
              <a:t>ğı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3725768"/>
          </a:xfrm>
        </p:spPr>
        <p:txBody>
          <a:bodyPr>
            <a:normAutofit/>
          </a:bodyPr>
          <a:lstStyle/>
          <a:p>
            <a:r>
              <a:rPr lang="en-US" dirty="0" err="1"/>
              <a:t>Amaç</a:t>
            </a:r>
            <a:r>
              <a:rPr lang="en-US" dirty="0"/>
              <a:t>: TAMSAT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gönüllü</a:t>
            </a:r>
            <a:r>
              <a:rPr lang="en-US" dirty="0"/>
              <a:t> </a:t>
            </a:r>
            <a:r>
              <a:rPr lang="en-US" dirty="0" err="1"/>
              <a:t>katılımıyla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istasyonları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AR-GE </a:t>
            </a:r>
            <a:r>
              <a:rPr lang="en-US" dirty="0" err="1"/>
              <a:t>faaliyetlerini</a:t>
            </a:r>
            <a:r>
              <a:rPr lang="en-US" dirty="0"/>
              <a:t> </a:t>
            </a:r>
            <a:r>
              <a:rPr lang="en-US" dirty="0" err="1"/>
              <a:t>desteklemek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uydularla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toplama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bandda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uydulardan</a:t>
            </a:r>
            <a:r>
              <a:rPr lang="en-US" dirty="0"/>
              <a:t> </a:t>
            </a:r>
            <a:r>
              <a:rPr lang="en-US" dirty="0" err="1"/>
              <a:t>yayınlanan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(</a:t>
            </a:r>
            <a:r>
              <a:rPr lang="en-US" dirty="0" err="1"/>
              <a:t>şifresiz</a:t>
            </a:r>
            <a:r>
              <a:rPr lang="en-US" dirty="0"/>
              <a:t>)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izleme</a:t>
            </a:r>
            <a:r>
              <a:rPr lang="en-US" dirty="0"/>
              <a:t>, </a:t>
            </a:r>
            <a:r>
              <a:rPr lang="en-US" dirty="0" err="1"/>
              <a:t>kayıt</a:t>
            </a:r>
            <a:r>
              <a:rPr lang="en-US" dirty="0"/>
              <a:t>, </a:t>
            </a:r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birikimi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,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konuya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katılımını</a:t>
            </a:r>
            <a:r>
              <a:rPr lang="en-US" dirty="0"/>
              <a:t> </a:t>
            </a:r>
            <a:r>
              <a:rPr lang="en-US" dirty="0" err="1"/>
              <a:t>sağlama</a:t>
            </a:r>
            <a:r>
              <a:rPr lang="en-US" dirty="0"/>
              <a:t> </a:t>
            </a:r>
            <a:r>
              <a:rPr lang="en-US" dirty="0" err="1"/>
              <a:t>amacıyla</a:t>
            </a:r>
            <a:r>
              <a:rPr lang="en-US" dirty="0"/>
              <a:t> </a:t>
            </a:r>
            <a:r>
              <a:rPr lang="en-US" dirty="0" err="1"/>
              <a:t>geliştirilmiştir</a:t>
            </a:r>
            <a:r>
              <a:rPr lang="en-US" dirty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tamsat\YUS_DC_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38425"/>
          </a:xfrm>
          <a:prstGeom prst="rect">
            <a:avLst/>
          </a:prstGeom>
          <a:noFill/>
        </p:spPr>
      </p:pic>
      <p:pic>
        <p:nvPicPr>
          <p:cNvPr id="12291" name="Picture 3" descr="C:\tamsat\YUS_DC_1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48680"/>
            <a:ext cx="4648200" cy="3181350"/>
          </a:xfrm>
          <a:prstGeom prst="rect">
            <a:avLst/>
          </a:prstGeom>
          <a:noFill/>
        </p:spPr>
      </p:pic>
      <p:pic>
        <p:nvPicPr>
          <p:cNvPr id="12292" name="Picture 4" descr="C:\tamsat\DL2CQ_1-488x3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2996952"/>
            <a:ext cx="4648200" cy="3476625"/>
          </a:xfrm>
          <a:prstGeom prst="rect">
            <a:avLst/>
          </a:prstGeom>
          <a:noFill/>
        </p:spPr>
      </p:pic>
      <p:pic>
        <p:nvPicPr>
          <p:cNvPr id="12293" name="Picture 5" descr="C:\tamsat\DL2IE_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476672"/>
            <a:ext cx="3048000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 descr="C:\tamsat\tamsat_samsu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4648200" cy="3676650"/>
          </a:xfrm>
          <a:prstGeom prst="rect">
            <a:avLst/>
          </a:prstGeom>
          <a:noFill/>
        </p:spPr>
      </p:pic>
      <p:pic>
        <p:nvPicPr>
          <p:cNvPr id="3" name="Picture 21" descr="C:\tamsat\tamsat_samsun_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996952"/>
            <a:ext cx="4648200" cy="3486150"/>
          </a:xfrm>
          <a:prstGeom prst="rect">
            <a:avLst/>
          </a:prstGeom>
          <a:noFill/>
        </p:spPr>
      </p:pic>
      <p:pic>
        <p:nvPicPr>
          <p:cNvPr id="4" name="Picture 22" descr="C:\tamsat\tamsat_samsun_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836712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TAMSAT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tr-TR" dirty="0"/>
              <a:t>M</a:t>
            </a:r>
            <a:r>
              <a:rPr lang="en-US" dirty="0"/>
              <a:t>İSYONUMUZ : </a:t>
            </a:r>
            <a:r>
              <a:rPr lang="en-US" dirty="0" err="1"/>
              <a:t>Yurdumuzda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,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benzer</a:t>
            </a:r>
            <a:r>
              <a:rPr lang="en-US" dirty="0"/>
              <a:t> </a:t>
            </a:r>
            <a:r>
              <a:rPr lang="en-US" dirty="0" err="1"/>
              <a:t>amaçlı</a:t>
            </a:r>
            <a:r>
              <a:rPr lang="en-US" dirty="0"/>
              <a:t> </a:t>
            </a:r>
            <a:r>
              <a:rPr lang="en-US" dirty="0" err="1"/>
              <a:t>uyduların</a:t>
            </a:r>
            <a:r>
              <a:rPr lang="en-US" dirty="0"/>
              <a:t> </a:t>
            </a:r>
            <a:r>
              <a:rPr lang="en-US" dirty="0" err="1"/>
              <a:t>projelendirme</a:t>
            </a:r>
            <a:r>
              <a:rPr lang="en-US" dirty="0"/>
              <a:t>, </a:t>
            </a:r>
            <a:r>
              <a:rPr lang="en-US" dirty="0" err="1"/>
              <a:t>üretim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işletme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geliştirme</a:t>
            </a:r>
            <a:r>
              <a:rPr lang="en-US" dirty="0"/>
              <a:t>,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hizmetleri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; </a:t>
            </a:r>
            <a:r>
              <a:rPr lang="en-US" dirty="0" err="1"/>
              <a:t>gerçekleştirdiği</a:t>
            </a:r>
            <a:r>
              <a:rPr lang="en-US" dirty="0"/>
              <a:t> </a:t>
            </a:r>
            <a:r>
              <a:rPr lang="en-US" dirty="0" err="1"/>
              <a:t>projeleri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bilimsel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hizmetine</a:t>
            </a:r>
            <a:r>
              <a:rPr lang="en-US" dirty="0"/>
              <a:t> </a:t>
            </a:r>
            <a:r>
              <a:rPr lang="en-US" dirty="0" err="1"/>
              <a:t>sunmak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beceriye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gençlerin</a:t>
            </a:r>
            <a:r>
              <a:rPr lang="en-US" dirty="0"/>
              <a:t> </a:t>
            </a:r>
            <a:r>
              <a:rPr lang="en-US" dirty="0" err="1"/>
              <a:t>sayılarının</a:t>
            </a:r>
            <a:r>
              <a:rPr lang="en-US" dirty="0"/>
              <a:t> </a:t>
            </a:r>
            <a:r>
              <a:rPr lang="en-US" dirty="0" err="1"/>
              <a:t>artması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eğitimler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seminerler</a:t>
            </a:r>
            <a:r>
              <a:rPr lang="en-US" dirty="0"/>
              <a:t> </a:t>
            </a:r>
            <a:r>
              <a:rPr lang="en-US" dirty="0" err="1"/>
              <a:t>düzenlemek</a:t>
            </a:r>
            <a:r>
              <a:rPr lang="en-US" dirty="0"/>
              <a:t> ; </a:t>
            </a:r>
            <a:r>
              <a:rPr lang="en-US" dirty="0" err="1"/>
              <a:t>gelişen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yaygınlaşan</a:t>
            </a:r>
            <a:r>
              <a:rPr lang="en-US" dirty="0"/>
              <a:t> </a:t>
            </a:r>
            <a:r>
              <a:rPr lang="en-US" dirty="0" err="1"/>
              <a:t>bilişim</a:t>
            </a:r>
            <a:r>
              <a:rPr lang="en-US" dirty="0"/>
              <a:t> </a:t>
            </a:r>
            <a:r>
              <a:rPr lang="en-US" dirty="0" err="1"/>
              <a:t>teknolojileriyle</a:t>
            </a:r>
            <a:r>
              <a:rPr lang="en-US" dirty="0"/>
              <a:t>,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konularında</a:t>
            </a:r>
            <a:r>
              <a:rPr lang="en-US" dirty="0"/>
              <a:t> </a:t>
            </a:r>
            <a:r>
              <a:rPr lang="en-US" dirty="0" err="1"/>
              <a:t>ülkemiz</a:t>
            </a:r>
            <a:r>
              <a:rPr lang="en-US" dirty="0"/>
              <a:t> </a:t>
            </a:r>
            <a:r>
              <a:rPr lang="en-US" dirty="0" err="1"/>
              <a:t>gençleri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alanları</a:t>
            </a:r>
            <a:r>
              <a:rPr lang="en-US" dirty="0"/>
              <a:t> </a:t>
            </a:r>
            <a:r>
              <a:rPr lang="en-US" dirty="0" err="1"/>
              <a:t>oluşturmak</a:t>
            </a:r>
            <a:r>
              <a:rPr lang="en-US" dirty="0"/>
              <a:t>,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ulusal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uluslar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düzenleyici</a:t>
            </a:r>
            <a:r>
              <a:rPr lang="en-US" dirty="0"/>
              <a:t> </a:t>
            </a:r>
            <a:r>
              <a:rPr lang="en-US" dirty="0" err="1"/>
              <a:t>kuruluşlarla</a:t>
            </a:r>
            <a:r>
              <a:rPr lang="en-US" dirty="0"/>
              <a:t> </a:t>
            </a:r>
            <a:r>
              <a:rPr lang="en-US" dirty="0" err="1"/>
              <a:t>koordinasyonu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yapmaktır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VİZYONUMUZ: </a:t>
            </a:r>
            <a:r>
              <a:rPr lang="en-US" dirty="0" err="1"/>
              <a:t>Türk</a:t>
            </a:r>
            <a:r>
              <a:rPr lang="en-US" dirty="0"/>
              <a:t> </a:t>
            </a:r>
            <a:r>
              <a:rPr lang="en-US" dirty="0" err="1"/>
              <a:t>Gençlerinin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radyo</a:t>
            </a:r>
            <a:r>
              <a:rPr lang="en-US" dirty="0"/>
              <a:t> </a:t>
            </a:r>
            <a:r>
              <a:rPr lang="en-US" dirty="0" err="1"/>
              <a:t>amatörlerinin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</a:t>
            </a:r>
            <a:r>
              <a:rPr lang="en-US" dirty="0"/>
              <a:t> </a:t>
            </a:r>
            <a:r>
              <a:rPr lang="en-US" dirty="0" err="1"/>
              <a:t>yapmalarına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, yurt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bulunmayan</a:t>
            </a:r>
            <a:r>
              <a:rPr lang="en-US" dirty="0"/>
              <a:t> </a:t>
            </a:r>
            <a:r>
              <a:rPr lang="en-US" dirty="0" err="1"/>
              <a:t>yedek</a:t>
            </a:r>
            <a:r>
              <a:rPr lang="en-US" dirty="0"/>
              <a:t> </a:t>
            </a:r>
            <a:r>
              <a:rPr lang="en-US" dirty="0" err="1"/>
              <a:t>parça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cihazları</a:t>
            </a:r>
            <a:r>
              <a:rPr lang="en-US" dirty="0"/>
              <a:t> </a:t>
            </a:r>
            <a:r>
              <a:rPr lang="en-US" dirty="0" err="1"/>
              <a:t>yasal</a:t>
            </a:r>
            <a:r>
              <a:rPr lang="en-US" dirty="0"/>
              <a:t> </a:t>
            </a:r>
            <a:r>
              <a:rPr lang="en-US" dirty="0" err="1"/>
              <a:t>girişimlerle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, </a:t>
            </a:r>
            <a:r>
              <a:rPr lang="en-US" dirty="0" err="1"/>
              <a:t>gerekirse</a:t>
            </a:r>
            <a:r>
              <a:rPr lang="en-US" dirty="0"/>
              <a:t> </a:t>
            </a:r>
            <a:r>
              <a:rPr lang="en-US" dirty="0" err="1"/>
              <a:t>ithalatını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, </a:t>
            </a:r>
            <a:r>
              <a:rPr lang="en-US" dirty="0" err="1"/>
              <a:t>doğal</a:t>
            </a:r>
            <a:r>
              <a:rPr lang="en-US" dirty="0"/>
              <a:t> </a:t>
            </a:r>
            <a:r>
              <a:rPr lang="en-US" dirty="0" err="1"/>
              <a:t>afetler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olağanüstü</a:t>
            </a:r>
            <a:r>
              <a:rPr lang="en-US" dirty="0"/>
              <a:t> </a:t>
            </a:r>
            <a:r>
              <a:rPr lang="en-US" dirty="0" err="1"/>
              <a:t>hallerde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sistemlerinin</a:t>
            </a:r>
            <a:r>
              <a:rPr lang="en-US" dirty="0"/>
              <a:t> </a:t>
            </a:r>
            <a:r>
              <a:rPr lang="en-US" dirty="0" err="1"/>
              <a:t>azami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yararına</a:t>
            </a:r>
            <a:r>
              <a:rPr lang="en-US" dirty="0"/>
              <a:t> </a:t>
            </a:r>
            <a:r>
              <a:rPr lang="en-US" dirty="0" err="1"/>
              <a:t>kullanılmasına</a:t>
            </a:r>
            <a:r>
              <a:rPr lang="en-US" dirty="0"/>
              <a:t> </a:t>
            </a:r>
            <a:r>
              <a:rPr lang="en-US" dirty="0" err="1"/>
              <a:t>öncülük</a:t>
            </a:r>
            <a:r>
              <a:rPr lang="en-US" dirty="0"/>
              <a:t> </a:t>
            </a:r>
            <a:r>
              <a:rPr lang="en-US" dirty="0" err="1"/>
              <a:t>etmek,Amatör</a:t>
            </a:r>
            <a:r>
              <a:rPr lang="en-US" dirty="0"/>
              <a:t> </a:t>
            </a:r>
            <a:r>
              <a:rPr lang="en-US" dirty="0" err="1"/>
              <a:t>Telsizcilik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yönetmeliklerde</a:t>
            </a:r>
            <a:r>
              <a:rPr lang="en-US" dirty="0"/>
              <a:t>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, </a:t>
            </a:r>
            <a:r>
              <a:rPr lang="en-US" dirty="0" err="1"/>
              <a:t>araştırma</a:t>
            </a:r>
            <a:r>
              <a:rPr lang="en-US" dirty="0"/>
              <a:t>,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kurtarma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izcilik</a:t>
            </a:r>
            <a:r>
              <a:rPr lang="en-US" dirty="0"/>
              <a:t> </a:t>
            </a:r>
            <a:r>
              <a:rPr lang="en-US" dirty="0" err="1"/>
              <a:t>kuruluşlarında</a:t>
            </a:r>
            <a:r>
              <a:rPr lang="en-US" dirty="0"/>
              <a:t> </a:t>
            </a:r>
            <a:r>
              <a:rPr lang="en-US" dirty="0" err="1"/>
              <a:t>yasa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yönetmelikler</a:t>
            </a:r>
            <a:r>
              <a:rPr lang="en-US" dirty="0"/>
              <a:t> </a:t>
            </a:r>
            <a:r>
              <a:rPr lang="en-US" dirty="0" err="1"/>
              <a:t>uyarınca</a:t>
            </a:r>
            <a:r>
              <a:rPr lang="en-US" dirty="0"/>
              <a:t> </a:t>
            </a:r>
            <a:r>
              <a:rPr lang="en-US" dirty="0" err="1"/>
              <a:t>kurulacak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telsiz</a:t>
            </a:r>
            <a:r>
              <a:rPr lang="en-US" dirty="0"/>
              <a:t> </a:t>
            </a:r>
            <a:r>
              <a:rPr lang="en-US" dirty="0" err="1"/>
              <a:t>istasyonlarına</a:t>
            </a:r>
            <a:r>
              <a:rPr lang="en-US" dirty="0"/>
              <a:t>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geçici</a:t>
            </a:r>
            <a:r>
              <a:rPr lang="en-US" dirty="0"/>
              <a:t> </a:t>
            </a:r>
            <a:r>
              <a:rPr lang="en-US" dirty="0" err="1"/>
              <a:t>cihaz</a:t>
            </a:r>
            <a:r>
              <a:rPr lang="en-US" dirty="0"/>
              <a:t>, </a:t>
            </a:r>
            <a:r>
              <a:rPr lang="en-US" dirty="0" err="1"/>
              <a:t>anten</a:t>
            </a:r>
            <a:r>
              <a:rPr lang="en-US" dirty="0"/>
              <a:t>,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temin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,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uydu</a:t>
            </a:r>
            <a:r>
              <a:rPr lang="en-US" dirty="0"/>
              <a:t> </a:t>
            </a:r>
            <a:r>
              <a:rPr lang="en-US" dirty="0" err="1"/>
              <a:t>haberleşme</a:t>
            </a:r>
            <a:r>
              <a:rPr lang="en-US" dirty="0"/>
              <a:t> </a:t>
            </a:r>
            <a:r>
              <a:rPr lang="en-US" dirty="0" err="1"/>
              <a:t>desteği</a:t>
            </a:r>
            <a:r>
              <a:rPr lang="en-US" dirty="0"/>
              <a:t> </a:t>
            </a:r>
            <a:r>
              <a:rPr lang="en-US" dirty="0" err="1"/>
              <a:t>vermek</a:t>
            </a:r>
            <a:r>
              <a:rPr lang="en-US" dirty="0"/>
              <a:t> </a:t>
            </a:r>
            <a:r>
              <a:rPr lang="en-US" dirty="0" err="1"/>
              <a:t>gelecek</a:t>
            </a:r>
            <a:r>
              <a:rPr lang="en-US" dirty="0"/>
              <a:t> </a:t>
            </a:r>
            <a:r>
              <a:rPr lang="en-US" dirty="0" err="1"/>
              <a:t>vizyonumuzu</a:t>
            </a:r>
            <a:r>
              <a:rPr lang="en-US" dirty="0"/>
              <a:t> </a:t>
            </a:r>
            <a:r>
              <a:rPr lang="en-US" dirty="0" err="1"/>
              <a:t>belirtmektedir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 descr="C:\tamsat\ta7w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933056"/>
            <a:ext cx="4648200" cy="2647950"/>
          </a:xfrm>
          <a:prstGeom prst="rect">
            <a:avLst/>
          </a:prstGeom>
          <a:noFill/>
        </p:spPr>
      </p:pic>
      <p:pic>
        <p:nvPicPr>
          <p:cNvPr id="3" name="Picture 17" descr="C:\tamsat\ta7w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92696"/>
            <a:ext cx="4648200" cy="2924175"/>
          </a:xfrm>
          <a:prstGeom prst="rect">
            <a:avLst/>
          </a:prstGeom>
          <a:noFill/>
        </p:spPr>
      </p:pic>
      <p:pic>
        <p:nvPicPr>
          <p:cNvPr id="4" name="Picture 18" descr="C:\tamsat\ta7w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924944"/>
            <a:ext cx="4093943" cy="2659385"/>
          </a:xfrm>
          <a:prstGeom prst="rect">
            <a:avLst/>
          </a:prstGeom>
          <a:noFill/>
        </p:spPr>
      </p:pic>
      <p:pic>
        <p:nvPicPr>
          <p:cNvPr id="5" name="Picture 19" descr="C:\tamsat\ta7w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88640"/>
            <a:ext cx="3208040" cy="24060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C:\tamsat\t3_35_1b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4" descr="C:\tamsat\t3_35_1b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2852936"/>
            <a:ext cx="4648200" cy="3638550"/>
          </a:xfrm>
          <a:prstGeom prst="rect">
            <a:avLst/>
          </a:prstGeom>
          <a:noFill/>
        </p:spPr>
      </p:pic>
      <p:pic>
        <p:nvPicPr>
          <p:cNvPr id="4" name="Picture 15" descr="C:\tamsat\T6-55-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60648"/>
            <a:ext cx="4648200" cy="348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:\tamsat\T2_06_1B_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4648200" cy="3486150"/>
          </a:xfrm>
          <a:prstGeom prst="rect">
            <a:avLst/>
          </a:prstGeom>
          <a:noFill/>
        </p:spPr>
      </p:pic>
      <p:pic>
        <p:nvPicPr>
          <p:cNvPr id="3" name="Picture 11" descr="C:\tamsat\T2_06_1B_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3573016"/>
            <a:ext cx="4648200" cy="2619375"/>
          </a:xfrm>
          <a:prstGeom prst="rect">
            <a:avLst/>
          </a:prstGeom>
          <a:noFill/>
        </p:spPr>
      </p:pic>
      <p:pic>
        <p:nvPicPr>
          <p:cNvPr id="4" name="Picture 12" descr="C:\tamsat\T2_06_1B_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548680"/>
            <a:ext cx="464820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tamsat\DL2IE_anten-488x46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04864"/>
            <a:ext cx="4648200" cy="4448175"/>
          </a:xfrm>
          <a:prstGeom prst="rect">
            <a:avLst/>
          </a:prstGeom>
          <a:noFill/>
        </p:spPr>
      </p:pic>
      <p:pic>
        <p:nvPicPr>
          <p:cNvPr id="3" name="Picture 7" descr="C:\tamsat\DL3CQ_4-488x3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140968"/>
            <a:ext cx="4648200" cy="3476625"/>
          </a:xfrm>
          <a:prstGeom prst="rect">
            <a:avLst/>
          </a:prstGeom>
          <a:noFill/>
        </p:spPr>
      </p:pic>
      <p:pic>
        <p:nvPicPr>
          <p:cNvPr id="4" name="Picture 8" descr="C:\tamsat\T2_06_1B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04664"/>
            <a:ext cx="3112029" cy="2334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3140968"/>
            <a:ext cx="5700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b="1" dirty="0"/>
              <a:t>TEŞEKKÜRLER</a:t>
            </a:r>
            <a:endParaRPr lang="en-US" sz="6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Çalışma </a:t>
            </a:r>
            <a:r>
              <a:rPr lang="en-US" dirty="0" err="1"/>
              <a:t>Gruplar</a:t>
            </a:r>
            <a:r>
              <a:rPr lang="tr-TR" dirty="0"/>
              <a:t>ımız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endParaRPr lang="en-US" dirty="0"/>
          </a:p>
          <a:p>
            <a:r>
              <a:rPr lang="en-US" dirty="0"/>
              <a:t>CAD/CAM/</a:t>
            </a:r>
            <a:r>
              <a:rPr lang="en-US" dirty="0" err="1"/>
              <a:t>Animasyon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Dijital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sv-SE" dirty="0"/>
              <a:t>Amatör Uydu Lab. Enteg. ve Test Takımı</a:t>
            </a:r>
          </a:p>
          <a:p>
            <a:r>
              <a:rPr lang="en-US" dirty="0" err="1"/>
              <a:t>Bütçe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Finans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Proje</a:t>
            </a:r>
            <a:r>
              <a:rPr lang="en-US" dirty="0"/>
              <a:t> Alt </a:t>
            </a:r>
            <a:r>
              <a:rPr lang="en-US" dirty="0" err="1"/>
              <a:t>Yöneticisi</a:t>
            </a:r>
            <a:endParaRPr lang="en-US" dirty="0"/>
          </a:p>
          <a:p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İstasyonu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Anten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Amatör</a:t>
            </a:r>
            <a:r>
              <a:rPr lang="en-US" dirty="0"/>
              <a:t>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Grubu</a:t>
            </a:r>
            <a:endParaRPr lang="en-US" dirty="0"/>
          </a:p>
          <a:p>
            <a:r>
              <a:rPr lang="en-US" dirty="0" err="1"/>
              <a:t>Regülasyon</a:t>
            </a:r>
            <a:r>
              <a:rPr lang="en-US" dirty="0"/>
              <a:t> / </a:t>
            </a:r>
            <a:r>
              <a:rPr lang="en-US" dirty="0" err="1"/>
              <a:t>Frekans</a:t>
            </a:r>
            <a:r>
              <a:rPr lang="en-US" dirty="0"/>
              <a:t> </a:t>
            </a:r>
            <a:r>
              <a:rPr lang="en-US" dirty="0" err="1"/>
              <a:t>Tahsis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Basın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Halkla</a:t>
            </a:r>
            <a:r>
              <a:rPr lang="en-US" dirty="0"/>
              <a:t> </a:t>
            </a:r>
            <a:r>
              <a:rPr lang="en-US" dirty="0" err="1"/>
              <a:t>İlişkiler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r>
              <a:rPr lang="en-US" dirty="0" err="1"/>
              <a:t>Hukuk</a:t>
            </a:r>
            <a:r>
              <a:rPr lang="en-US" dirty="0"/>
              <a:t> </a:t>
            </a:r>
            <a:r>
              <a:rPr lang="en-US" dirty="0" err="1"/>
              <a:t>Danışmanları</a:t>
            </a:r>
            <a:endParaRPr lang="en-US" dirty="0"/>
          </a:p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Takımı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0"/>
            <a:ext cx="6847269" cy="6642134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0E08188-7D85-47CF-9EAA-3CC26BE90CBC}"/>
              </a:ext>
            </a:extLst>
          </p:cNvPr>
          <p:cNvSpPr txBox="1"/>
          <p:nvPr/>
        </p:nvSpPr>
        <p:spPr>
          <a:xfrm>
            <a:off x="2915816" y="6457468"/>
            <a:ext cx="2909579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b="1" dirty="0"/>
              <a:t>http://www.tamsat.org.tr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tamsat\resim\new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76672"/>
            <a:ext cx="7800975" cy="6029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amsat\resim\new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474150" cy="3174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tamsat\resim\new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349183" cy="4840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tamsat\resim\new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80728"/>
            <a:ext cx="8621192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136</TotalTime>
  <Words>366</Words>
  <Application>Microsoft Office PowerPoint</Application>
  <PresentationFormat>Ekran Gösterisi (4:3)</PresentationFormat>
  <Paragraphs>35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9" baseType="lpstr">
      <vt:lpstr>Arial</vt:lpstr>
      <vt:lpstr>Calibri</vt:lpstr>
      <vt:lpstr>Constantia</vt:lpstr>
      <vt:lpstr>Wingdings 2</vt:lpstr>
      <vt:lpstr>Flow</vt:lpstr>
      <vt:lpstr>PowerPoint Sunusu</vt:lpstr>
      <vt:lpstr>PowerPoint Sunusu</vt:lpstr>
      <vt:lpstr>TAMSAT</vt:lpstr>
      <vt:lpstr>Çalışma Gruplarımız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Küp Uydu Nedir ?</vt:lpstr>
      <vt:lpstr>Küp Uydu Nedir ?</vt:lpstr>
      <vt:lpstr>Küp Uydu Nedir ?</vt:lpstr>
      <vt:lpstr>PowerPoint Sunusu</vt:lpstr>
      <vt:lpstr>PowerPoint Sunusu</vt:lpstr>
      <vt:lpstr>PowerPoint Sunusu</vt:lpstr>
      <vt:lpstr>PowerPoint Sunusu</vt:lpstr>
      <vt:lpstr>PowerPoint Sunusu</vt:lpstr>
      <vt:lpstr>İzleme Ağı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Havelsan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Baris DINC - HAVELSAN</dc:creator>
  <cp:lastModifiedBy>Barış DİNÇ</cp:lastModifiedBy>
  <cp:revision>32</cp:revision>
  <dcterms:created xsi:type="dcterms:W3CDTF">2013-10-21T04:15:41Z</dcterms:created>
  <dcterms:modified xsi:type="dcterms:W3CDTF">2017-11-16T07:42:16Z</dcterms:modified>
</cp:coreProperties>
</file>